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72" r:id="rId16"/>
    <p:sldId id="273" r:id="rId17"/>
    <p:sldId id="26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9" autoAdjust="0"/>
  </p:normalViewPr>
  <p:slideViewPr>
    <p:cSldViewPr>
      <p:cViewPr varScale="1">
        <p:scale>
          <a:sx n="82" d="100"/>
          <a:sy n="82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71283-693B-DB45-9662-9A0EC2387224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87C40F-09CA-1541-ACF3-9BC153FA1793}">
      <dgm:prSet phldrT="[Text]"/>
      <dgm:spPr/>
      <dgm:t>
        <a:bodyPr/>
        <a:lstStyle/>
        <a:p>
          <a:r>
            <a:rPr lang="en-US" dirty="0" smtClean="0"/>
            <a:t>Phrase</a:t>
          </a:r>
          <a:endParaRPr lang="en-US" dirty="0"/>
        </a:p>
      </dgm:t>
    </dgm:pt>
    <dgm:pt modelId="{87F3215F-F568-094B-AEBC-46D5FD4FB1B1}" type="parTrans" cxnId="{417A0635-C2BB-454D-BEFE-252E262B5687}">
      <dgm:prSet/>
      <dgm:spPr/>
      <dgm:t>
        <a:bodyPr/>
        <a:lstStyle/>
        <a:p>
          <a:endParaRPr lang="en-US"/>
        </a:p>
      </dgm:t>
    </dgm:pt>
    <dgm:pt modelId="{91D708EB-53C6-224A-84BE-AF95497CD025}" type="sibTrans" cxnId="{417A0635-C2BB-454D-BEFE-252E262B5687}">
      <dgm:prSet/>
      <dgm:spPr/>
      <dgm:t>
        <a:bodyPr/>
        <a:lstStyle/>
        <a:p>
          <a:endParaRPr lang="en-US"/>
        </a:p>
      </dgm:t>
    </dgm:pt>
    <dgm:pt modelId="{CDCD46CC-A051-CE4B-90D3-63389D846B56}">
      <dgm:prSet phldrT="[Text]"/>
      <dgm:spPr/>
      <dgm:t>
        <a:bodyPr/>
        <a:lstStyle/>
        <a:p>
          <a:r>
            <a:rPr lang="en-US" dirty="0" smtClean="0"/>
            <a:t>Not a full sent.</a:t>
          </a:r>
          <a:endParaRPr lang="en-US" dirty="0"/>
        </a:p>
      </dgm:t>
    </dgm:pt>
    <dgm:pt modelId="{D0143828-FC26-8546-B0AE-B27CEF6FCC8C}" type="parTrans" cxnId="{BBE3BA61-59B8-D148-BEE9-7C6109F1A466}">
      <dgm:prSet/>
      <dgm:spPr/>
      <dgm:t>
        <a:bodyPr/>
        <a:lstStyle/>
        <a:p>
          <a:endParaRPr lang="en-US"/>
        </a:p>
      </dgm:t>
    </dgm:pt>
    <dgm:pt modelId="{F4CA4A01-E001-CE43-9A7B-68367A05F883}" type="sibTrans" cxnId="{BBE3BA61-59B8-D148-BEE9-7C6109F1A466}">
      <dgm:prSet/>
      <dgm:spPr/>
      <dgm:t>
        <a:bodyPr/>
        <a:lstStyle/>
        <a:p>
          <a:endParaRPr lang="en-US"/>
        </a:p>
      </dgm:t>
    </dgm:pt>
    <dgm:pt modelId="{FB477643-35DC-FA4F-8BE8-322D1C559DC6}">
      <dgm:prSet phldrT="[Text]"/>
      <dgm:spPr/>
      <dgm:t>
        <a:bodyPr/>
        <a:lstStyle/>
        <a:p>
          <a:r>
            <a:rPr lang="en-US" dirty="0" smtClean="0"/>
            <a:t>Not a complete thought</a:t>
          </a:r>
          <a:endParaRPr lang="en-US" dirty="0"/>
        </a:p>
      </dgm:t>
    </dgm:pt>
    <dgm:pt modelId="{ED69AB9A-6796-4E41-B52B-80EBBC477C09}" type="parTrans" cxnId="{D0557D88-D219-EA42-B2F5-8CB3BCBA67A8}">
      <dgm:prSet/>
      <dgm:spPr/>
      <dgm:t>
        <a:bodyPr/>
        <a:lstStyle/>
        <a:p>
          <a:endParaRPr lang="en-US"/>
        </a:p>
      </dgm:t>
    </dgm:pt>
    <dgm:pt modelId="{1000B4BF-C0BB-7149-B753-7B1E44BBBFAF}" type="sibTrans" cxnId="{D0557D88-D219-EA42-B2F5-8CB3BCBA67A8}">
      <dgm:prSet/>
      <dgm:spPr/>
      <dgm:t>
        <a:bodyPr/>
        <a:lstStyle/>
        <a:p>
          <a:endParaRPr lang="en-US"/>
        </a:p>
      </dgm:t>
    </dgm:pt>
    <dgm:pt modelId="{0D692AB0-FA51-0748-A0CA-6C8B228189EF}">
      <dgm:prSet phldrT="[Text]"/>
      <dgm:spPr/>
      <dgm:t>
        <a:bodyPr/>
        <a:lstStyle/>
        <a:p>
          <a:r>
            <a:rPr lang="en-US" dirty="0" smtClean="0"/>
            <a:t>Prepositional phrase</a:t>
          </a:r>
        </a:p>
        <a:p>
          <a:r>
            <a:rPr lang="en-US" dirty="0" smtClean="0"/>
            <a:t>Adjective phrase</a:t>
          </a:r>
        </a:p>
        <a:p>
          <a:r>
            <a:rPr lang="en-US" dirty="0" smtClean="0"/>
            <a:t>Adverb phrase</a:t>
          </a:r>
        </a:p>
        <a:p>
          <a:r>
            <a:rPr lang="en-US" dirty="0" smtClean="0"/>
            <a:t>Verb phrase</a:t>
          </a:r>
          <a:endParaRPr lang="en-US" dirty="0"/>
        </a:p>
      </dgm:t>
    </dgm:pt>
    <dgm:pt modelId="{FBBDC242-2F7B-0C43-8BA5-B2D11CC1FB0C}" type="parTrans" cxnId="{CA31687E-AB83-304E-A93E-25A650F26415}">
      <dgm:prSet/>
      <dgm:spPr/>
      <dgm:t>
        <a:bodyPr/>
        <a:lstStyle/>
        <a:p>
          <a:endParaRPr lang="en-US"/>
        </a:p>
      </dgm:t>
    </dgm:pt>
    <dgm:pt modelId="{9C883512-4755-5B46-BD2D-152EAF18F613}" type="sibTrans" cxnId="{CA31687E-AB83-304E-A93E-25A650F26415}">
      <dgm:prSet/>
      <dgm:spPr/>
      <dgm:t>
        <a:bodyPr/>
        <a:lstStyle/>
        <a:p>
          <a:endParaRPr lang="en-US"/>
        </a:p>
      </dgm:t>
    </dgm:pt>
    <dgm:pt modelId="{2EB6D4CD-40DC-864F-A318-C58AF3DF8476}">
      <dgm:prSet phldrT="[Text]"/>
      <dgm:spPr/>
      <dgm:t>
        <a:bodyPr/>
        <a:lstStyle/>
        <a:p>
          <a:r>
            <a:rPr lang="en-US" dirty="0" smtClean="0"/>
            <a:t>Can have a subject or a verb or neither</a:t>
          </a:r>
          <a:endParaRPr lang="en-US" dirty="0"/>
        </a:p>
      </dgm:t>
    </dgm:pt>
    <dgm:pt modelId="{E201088F-EA50-0242-8681-4E8ABFC1BDE8}" type="parTrans" cxnId="{573BDCFE-1BD5-7440-B9C7-0D578C098E37}">
      <dgm:prSet/>
      <dgm:spPr/>
      <dgm:t>
        <a:bodyPr/>
        <a:lstStyle/>
        <a:p>
          <a:endParaRPr lang="en-US"/>
        </a:p>
      </dgm:t>
    </dgm:pt>
    <dgm:pt modelId="{B3D29C21-7FBA-684A-B0F3-B917D07AE23B}" type="sibTrans" cxnId="{573BDCFE-1BD5-7440-B9C7-0D578C098E37}">
      <dgm:prSet/>
      <dgm:spPr/>
      <dgm:t>
        <a:bodyPr/>
        <a:lstStyle/>
        <a:p>
          <a:endParaRPr lang="en-US"/>
        </a:p>
      </dgm:t>
    </dgm:pt>
    <dgm:pt modelId="{5C9F9485-75F2-DD4C-9B8B-C0D98CF643FC}" type="pres">
      <dgm:prSet presAssocID="{A9871283-693B-DB45-9662-9A0EC238722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84C5F1-CE12-7E4E-9F28-B610CF5918AF}" type="pres">
      <dgm:prSet presAssocID="{A9871283-693B-DB45-9662-9A0EC2387224}" presName="radial" presStyleCnt="0">
        <dgm:presLayoutVars>
          <dgm:animLvl val="ctr"/>
        </dgm:presLayoutVars>
      </dgm:prSet>
      <dgm:spPr/>
    </dgm:pt>
    <dgm:pt modelId="{A729BE90-8142-6B48-B727-CBC700BBB1DC}" type="pres">
      <dgm:prSet presAssocID="{4C87C40F-09CA-1541-ACF3-9BC153FA1793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C0D6DF01-E5DB-3947-8D3F-EC7B565C495F}" type="pres">
      <dgm:prSet presAssocID="{CDCD46CC-A051-CE4B-90D3-63389D846B5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C670D-1B7C-214D-B581-F885F4D1D314}" type="pres">
      <dgm:prSet presAssocID="{FB477643-35DC-FA4F-8BE8-322D1C559DC6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CD0B9-532A-F545-92B7-4740A6FDDA0C}" type="pres">
      <dgm:prSet presAssocID="{0D692AB0-FA51-0748-A0CA-6C8B228189EF}" presName="node" presStyleLbl="vennNode1" presStyleIdx="3" presStyleCnt="5" custScaleX="257545" custScaleY="13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7E932-AC6A-3840-9790-F4BF7B1675EB}" type="pres">
      <dgm:prSet presAssocID="{2EB6D4CD-40DC-864F-A318-C58AF3DF847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E991B-5F16-C240-81FB-E7C5BB8BFE86}" type="presOf" srcId="{CDCD46CC-A051-CE4B-90D3-63389D846B56}" destId="{C0D6DF01-E5DB-3947-8D3F-EC7B565C495F}" srcOrd="0" destOrd="0" presId="urn:microsoft.com/office/officeart/2005/8/layout/radial3"/>
    <dgm:cxn modelId="{CA31687E-AB83-304E-A93E-25A650F26415}" srcId="{4C87C40F-09CA-1541-ACF3-9BC153FA1793}" destId="{0D692AB0-FA51-0748-A0CA-6C8B228189EF}" srcOrd="2" destOrd="0" parTransId="{FBBDC242-2F7B-0C43-8BA5-B2D11CC1FB0C}" sibTransId="{9C883512-4755-5B46-BD2D-152EAF18F613}"/>
    <dgm:cxn modelId="{417A0635-C2BB-454D-BEFE-252E262B5687}" srcId="{A9871283-693B-DB45-9662-9A0EC2387224}" destId="{4C87C40F-09CA-1541-ACF3-9BC153FA1793}" srcOrd="0" destOrd="0" parTransId="{87F3215F-F568-094B-AEBC-46D5FD4FB1B1}" sibTransId="{91D708EB-53C6-224A-84BE-AF95497CD025}"/>
    <dgm:cxn modelId="{5FED49BD-9383-D64B-AF59-BAD6BAB50BE2}" type="presOf" srcId="{0D692AB0-FA51-0748-A0CA-6C8B228189EF}" destId="{F6FCD0B9-532A-F545-92B7-4740A6FDDA0C}" srcOrd="0" destOrd="0" presId="urn:microsoft.com/office/officeart/2005/8/layout/radial3"/>
    <dgm:cxn modelId="{D0557D88-D219-EA42-B2F5-8CB3BCBA67A8}" srcId="{4C87C40F-09CA-1541-ACF3-9BC153FA1793}" destId="{FB477643-35DC-FA4F-8BE8-322D1C559DC6}" srcOrd="1" destOrd="0" parTransId="{ED69AB9A-6796-4E41-B52B-80EBBC477C09}" sibTransId="{1000B4BF-C0BB-7149-B753-7B1E44BBBFAF}"/>
    <dgm:cxn modelId="{5BDDF514-BA9B-104C-A746-7502DEEA4484}" type="presOf" srcId="{A9871283-693B-DB45-9662-9A0EC2387224}" destId="{5C9F9485-75F2-DD4C-9B8B-C0D98CF643FC}" srcOrd="0" destOrd="0" presId="urn:microsoft.com/office/officeart/2005/8/layout/radial3"/>
    <dgm:cxn modelId="{AB10835E-83D7-4A42-BB41-2413EE9E8B89}" type="presOf" srcId="{FB477643-35DC-FA4F-8BE8-322D1C559DC6}" destId="{19EC670D-1B7C-214D-B581-F885F4D1D314}" srcOrd="0" destOrd="0" presId="urn:microsoft.com/office/officeart/2005/8/layout/radial3"/>
    <dgm:cxn modelId="{7D496E3C-8C65-CF46-A7E4-8E7CA505C21F}" type="presOf" srcId="{4C87C40F-09CA-1541-ACF3-9BC153FA1793}" destId="{A729BE90-8142-6B48-B727-CBC700BBB1DC}" srcOrd="0" destOrd="0" presId="urn:microsoft.com/office/officeart/2005/8/layout/radial3"/>
    <dgm:cxn modelId="{BBE3BA61-59B8-D148-BEE9-7C6109F1A466}" srcId="{4C87C40F-09CA-1541-ACF3-9BC153FA1793}" destId="{CDCD46CC-A051-CE4B-90D3-63389D846B56}" srcOrd="0" destOrd="0" parTransId="{D0143828-FC26-8546-B0AE-B27CEF6FCC8C}" sibTransId="{F4CA4A01-E001-CE43-9A7B-68367A05F883}"/>
    <dgm:cxn modelId="{573BDCFE-1BD5-7440-B9C7-0D578C098E37}" srcId="{4C87C40F-09CA-1541-ACF3-9BC153FA1793}" destId="{2EB6D4CD-40DC-864F-A318-C58AF3DF8476}" srcOrd="3" destOrd="0" parTransId="{E201088F-EA50-0242-8681-4E8ABFC1BDE8}" sibTransId="{B3D29C21-7FBA-684A-B0F3-B917D07AE23B}"/>
    <dgm:cxn modelId="{51293824-ED54-8B4F-9A55-EFA5C64EF556}" type="presOf" srcId="{2EB6D4CD-40DC-864F-A318-C58AF3DF8476}" destId="{09A7E932-AC6A-3840-9790-F4BF7B1675EB}" srcOrd="0" destOrd="0" presId="urn:microsoft.com/office/officeart/2005/8/layout/radial3"/>
    <dgm:cxn modelId="{7FBF505F-0F11-1844-AC21-29EA77442568}" type="presParOf" srcId="{5C9F9485-75F2-DD4C-9B8B-C0D98CF643FC}" destId="{AE84C5F1-CE12-7E4E-9F28-B610CF5918AF}" srcOrd="0" destOrd="0" presId="urn:microsoft.com/office/officeart/2005/8/layout/radial3"/>
    <dgm:cxn modelId="{23337A69-4504-E14E-A8A8-69061C48E46C}" type="presParOf" srcId="{AE84C5F1-CE12-7E4E-9F28-B610CF5918AF}" destId="{A729BE90-8142-6B48-B727-CBC700BBB1DC}" srcOrd="0" destOrd="0" presId="urn:microsoft.com/office/officeart/2005/8/layout/radial3"/>
    <dgm:cxn modelId="{4A4633EC-BC63-D343-901B-F31D7410A9D8}" type="presParOf" srcId="{AE84C5F1-CE12-7E4E-9F28-B610CF5918AF}" destId="{C0D6DF01-E5DB-3947-8D3F-EC7B565C495F}" srcOrd="1" destOrd="0" presId="urn:microsoft.com/office/officeart/2005/8/layout/radial3"/>
    <dgm:cxn modelId="{A2987E4F-F6C2-DB4E-85A4-3B678BA4E795}" type="presParOf" srcId="{AE84C5F1-CE12-7E4E-9F28-B610CF5918AF}" destId="{19EC670D-1B7C-214D-B581-F885F4D1D314}" srcOrd="2" destOrd="0" presId="urn:microsoft.com/office/officeart/2005/8/layout/radial3"/>
    <dgm:cxn modelId="{48203998-A26C-2B47-9F39-5B8A81CC7CAE}" type="presParOf" srcId="{AE84C5F1-CE12-7E4E-9F28-B610CF5918AF}" destId="{F6FCD0B9-532A-F545-92B7-4740A6FDDA0C}" srcOrd="3" destOrd="0" presId="urn:microsoft.com/office/officeart/2005/8/layout/radial3"/>
    <dgm:cxn modelId="{5BB7E325-797A-364D-A455-C2A9ED4093F6}" type="presParOf" srcId="{AE84C5F1-CE12-7E4E-9F28-B610CF5918AF}" destId="{09A7E932-AC6A-3840-9790-F4BF7B1675E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CFBF0-4FDA-6345-94D4-3C66E6986BE7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A3FC6F-C532-A345-A041-6C8B958C822C}">
      <dgm:prSet phldrT="[Text]"/>
      <dgm:spPr/>
      <dgm:t>
        <a:bodyPr/>
        <a:lstStyle/>
        <a:p>
          <a:r>
            <a:rPr lang="en-US" dirty="0" smtClean="0"/>
            <a:t>Clause</a:t>
          </a:r>
          <a:endParaRPr lang="en-US" dirty="0"/>
        </a:p>
      </dgm:t>
    </dgm:pt>
    <dgm:pt modelId="{EED28DF6-5E6F-9B4D-8FDB-9752C93B71F8}" type="parTrans" cxnId="{1DDF5C1E-BF68-A54D-827B-2F68C3831A90}">
      <dgm:prSet/>
      <dgm:spPr/>
      <dgm:t>
        <a:bodyPr/>
        <a:lstStyle/>
        <a:p>
          <a:endParaRPr lang="en-US"/>
        </a:p>
      </dgm:t>
    </dgm:pt>
    <dgm:pt modelId="{CBF6D2B4-18A3-104F-94ED-F373C7E1A151}" type="sibTrans" cxnId="{1DDF5C1E-BF68-A54D-827B-2F68C3831A90}">
      <dgm:prSet/>
      <dgm:spPr/>
      <dgm:t>
        <a:bodyPr/>
        <a:lstStyle/>
        <a:p>
          <a:endParaRPr lang="en-US"/>
        </a:p>
      </dgm:t>
    </dgm:pt>
    <dgm:pt modelId="{C41E02F7-3D06-7549-BEC6-2AD736A1306F}">
      <dgm:prSet phldrT="[Text]"/>
      <dgm:spPr/>
      <dgm:t>
        <a:bodyPr/>
        <a:lstStyle/>
        <a:p>
          <a:r>
            <a:rPr lang="en-US" dirty="0" smtClean="0"/>
            <a:t>Has a subject </a:t>
          </a:r>
          <a:endParaRPr lang="en-US" dirty="0"/>
        </a:p>
      </dgm:t>
    </dgm:pt>
    <dgm:pt modelId="{166518B4-F961-5E4F-B194-024D8BE31EE0}" type="parTrans" cxnId="{220DE7C9-32C5-3040-AD87-EB70CFA1DA5E}">
      <dgm:prSet/>
      <dgm:spPr/>
      <dgm:t>
        <a:bodyPr/>
        <a:lstStyle/>
        <a:p>
          <a:endParaRPr lang="en-US"/>
        </a:p>
      </dgm:t>
    </dgm:pt>
    <dgm:pt modelId="{5FF075F4-A38D-174D-AAC7-01E5FF1534D9}" type="sibTrans" cxnId="{220DE7C9-32C5-3040-AD87-EB70CFA1DA5E}">
      <dgm:prSet/>
      <dgm:spPr/>
      <dgm:t>
        <a:bodyPr/>
        <a:lstStyle/>
        <a:p>
          <a:endParaRPr lang="en-US"/>
        </a:p>
      </dgm:t>
    </dgm:pt>
    <dgm:pt modelId="{88843340-FB1E-7949-BCC4-907F9E5C71CF}">
      <dgm:prSet phldrT="[Text]"/>
      <dgm:spPr/>
      <dgm:t>
        <a:bodyPr/>
        <a:lstStyle/>
        <a:p>
          <a:r>
            <a:rPr lang="en-US" dirty="0" smtClean="0"/>
            <a:t>Has a verb</a:t>
          </a:r>
          <a:endParaRPr lang="en-US" dirty="0"/>
        </a:p>
      </dgm:t>
    </dgm:pt>
    <dgm:pt modelId="{7A087789-CAE7-764B-8776-EF54C8AAF288}" type="parTrans" cxnId="{C4DA4783-C017-C146-B04A-A09D129BB310}">
      <dgm:prSet/>
      <dgm:spPr/>
      <dgm:t>
        <a:bodyPr/>
        <a:lstStyle/>
        <a:p>
          <a:endParaRPr lang="en-US"/>
        </a:p>
      </dgm:t>
    </dgm:pt>
    <dgm:pt modelId="{26477DFF-ED97-EE46-BECE-3D889FB07F97}" type="sibTrans" cxnId="{C4DA4783-C017-C146-B04A-A09D129BB310}">
      <dgm:prSet/>
      <dgm:spPr/>
      <dgm:t>
        <a:bodyPr/>
        <a:lstStyle/>
        <a:p>
          <a:endParaRPr lang="en-US"/>
        </a:p>
      </dgm:t>
    </dgm:pt>
    <dgm:pt modelId="{5D9E45D9-3827-8144-8013-0EBDD1ED07D2}">
      <dgm:prSet phldrT="[Text]"/>
      <dgm:spPr/>
      <dgm:t>
        <a:bodyPr/>
        <a:lstStyle/>
        <a:p>
          <a:r>
            <a:rPr lang="en-US" dirty="0" smtClean="0"/>
            <a:t>Independent &amp; Dependent=Subordinate</a:t>
          </a:r>
          <a:endParaRPr lang="en-US" dirty="0"/>
        </a:p>
      </dgm:t>
    </dgm:pt>
    <dgm:pt modelId="{6CF1CF38-5EAB-B441-9697-732BCA0B740B}" type="parTrans" cxnId="{7921B322-8B69-CA46-9A25-5D7FC4CE4FEF}">
      <dgm:prSet/>
      <dgm:spPr/>
      <dgm:t>
        <a:bodyPr/>
        <a:lstStyle/>
        <a:p>
          <a:endParaRPr lang="en-US"/>
        </a:p>
      </dgm:t>
    </dgm:pt>
    <dgm:pt modelId="{D0FC96DE-B085-9143-A404-6E8AF6F73658}" type="sibTrans" cxnId="{7921B322-8B69-CA46-9A25-5D7FC4CE4FEF}">
      <dgm:prSet/>
      <dgm:spPr/>
      <dgm:t>
        <a:bodyPr/>
        <a:lstStyle/>
        <a:p>
          <a:endParaRPr lang="en-US"/>
        </a:p>
      </dgm:t>
    </dgm:pt>
    <dgm:pt modelId="{5F4E9C0D-E2AB-2F42-8717-17996BA35E66}">
      <dgm:prSet phldrT="[Text]"/>
      <dgm:spPr/>
      <dgm:t>
        <a:bodyPr/>
        <a:lstStyle/>
        <a:p>
          <a:r>
            <a:rPr lang="en-US" dirty="0" smtClean="0"/>
            <a:t>Can express a complete thought</a:t>
          </a:r>
          <a:endParaRPr lang="en-US" dirty="0"/>
        </a:p>
      </dgm:t>
    </dgm:pt>
    <dgm:pt modelId="{36525523-AE0A-2A42-8BB4-46230022C415}" type="parTrans" cxnId="{F78CB199-FADD-604E-B3EA-91C34263F5BB}">
      <dgm:prSet/>
      <dgm:spPr/>
      <dgm:t>
        <a:bodyPr/>
        <a:lstStyle/>
        <a:p>
          <a:endParaRPr lang="en-US"/>
        </a:p>
      </dgm:t>
    </dgm:pt>
    <dgm:pt modelId="{968B1C31-7E13-0E48-87B0-4628FE0B7A9E}" type="sibTrans" cxnId="{F78CB199-FADD-604E-B3EA-91C34263F5BB}">
      <dgm:prSet/>
      <dgm:spPr/>
      <dgm:t>
        <a:bodyPr/>
        <a:lstStyle/>
        <a:p>
          <a:endParaRPr lang="en-US"/>
        </a:p>
      </dgm:t>
    </dgm:pt>
    <dgm:pt modelId="{0EBCB2D7-C146-994B-9915-307D87530C16}" type="pres">
      <dgm:prSet presAssocID="{25DCFBF0-4FDA-6345-94D4-3C66E6986B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51DA9-853A-4C45-B174-DD271409FAEF}" type="pres">
      <dgm:prSet presAssocID="{25DCFBF0-4FDA-6345-94D4-3C66E6986BE7}" presName="radial" presStyleCnt="0">
        <dgm:presLayoutVars>
          <dgm:animLvl val="ctr"/>
        </dgm:presLayoutVars>
      </dgm:prSet>
      <dgm:spPr/>
    </dgm:pt>
    <dgm:pt modelId="{93ECACC2-657C-474A-9B31-B90B167A7242}" type="pres">
      <dgm:prSet presAssocID="{3EA3FC6F-C532-A345-A041-6C8B958C822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ABDF0279-2FE2-D54D-BB51-1C3326063DBB}" type="pres">
      <dgm:prSet presAssocID="{C41E02F7-3D06-7549-BEC6-2AD736A1306F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E9914-C891-6643-ADF8-BC54B617DBA8}" type="pres">
      <dgm:prSet presAssocID="{88843340-FB1E-7949-BCC4-907F9E5C71CF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2A3C0-2FE4-6240-B9A4-6E3880AE5957}" type="pres">
      <dgm:prSet presAssocID="{5D9E45D9-3827-8144-8013-0EBDD1ED07D2}" presName="node" presStyleLbl="vennNode1" presStyleIdx="3" presStyleCnt="5" custScaleX="316413" custScaleY="179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1065F-F7E0-E942-B60E-FA80781C1C76}" type="pres">
      <dgm:prSet presAssocID="{5F4E9C0D-E2AB-2F42-8717-17996BA35E6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21B322-8B69-CA46-9A25-5D7FC4CE4FEF}" srcId="{3EA3FC6F-C532-A345-A041-6C8B958C822C}" destId="{5D9E45D9-3827-8144-8013-0EBDD1ED07D2}" srcOrd="2" destOrd="0" parTransId="{6CF1CF38-5EAB-B441-9697-732BCA0B740B}" sibTransId="{D0FC96DE-B085-9143-A404-6E8AF6F73658}"/>
    <dgm:cxn modelId="{86A9513D-4AF5-9442-A017-A5A9699113EE}" type="presOf" srcId="{25DCFBF0-4FDA-6345-94D4-3C66E6986BE7}" destId="{0EBCB2D7-C146-994B-9915-307D87530C16}" srcOrd="0" destOrd="0" presId="urn:microsoft.com/office/officeart/2005/8/layout/radial3"/>
    <dgm:cxn modelId="{CEECF4E2-44F3-D948-890E-4C0B8E15357D}" type="presOf" srcId="{88843340-FB1E-7949-BCC4-907F9E5C71CF}" destId="{EA2E9914-C891-6643-ADF8-BC54B617DBA8}" srcOrd="0" destOrd="0" presId="urn:microsoft.com/office/officeart/2005/8/layout/radial3"/>
    <dgm:cxn modelId="{C4DA4783-C017-C146-B04A-A09D129BB310}" srcId="{3EA3FC6F-C532-A345-A041-6C8B958C822C}" destId="{88843340-FB1E-7949-BCC4-907F9E5C71CF}" srcOrd="1" destOrd="0" parTransId="{7A087789-CAE7-764B-8776-EF54C8AAF288}" sibTransId="{26477DFF-ED97-EE46-BECE-3D889FB07F97}"/>
    <dgm:cxn modelId="{AFEEF038-BBFF-244C-8CB4-DB353CB39D53}" type="presOf" srcId="{C41E02F7-3D06-7549-BEC6-2AD736A1306F}" destId="{ABDF0279-2FE2-D54D-BB51-1C3326063DBB}" srcOrd="0" destOrd="0" presId="urn:microsoft.com/office/officeart/2005/8/layout/radial3"/>
    <dgm:cxn modelId="{C871B14B-FEE0-B54C-BE96-0299C89DF51B}" type="presOf" srcId="{5F4E9C0D-E2AB-2F42-8717-17996BA35E66}" destId="{3AE1065F-F7E0-E942-B60E-FA80781C1C76}" srcOrd="0" destOrd="0" presId="urn:microsoft.com/office/officeart/2005/8/layout/radial3"/>
    <dgm:cxn modelId="{1DDF5C1E-BF68-A54D-827B-2F68C3831A90}" srcId="{25DCFBF0-4FDA-6345-94D4-3C66E6986BE7}" destId="{3EA3FC6F-C532-A345-A041-6C8B958C822C}" srcOrd="0" destOrd="0" parTransId="{EED28DF6-5E6F-9B4D-8FDB-9752C93B71F8}" sibTransId="{CBF6D2B4-18A3-104F-94ED-F373C7E1A151}"/>
    <dgm:cxn modelId="{220DE7C9-32C5-3040-AD87-EB70CFA1DA5E}" srcId="{3EA3FC6F-C532-A345-A041-6C8B958C822C}" destId="{C41E02F7-3D06-7549-BEC6-2AD736A1306F}" srcOrd="0" destOrd="0" parTransId="{166518B4-F961-5E4F-B194-024D8BE31EE0}" sibTransId="{5FF075F4-A38D-174D-AAC7-01E5FF1534D9}"/>
    <dgm:cxn modelId="{F78CB199-FADD-604E-B3EA-91C34263F5BB}" srcId="{3EA3FC6F-C532-A345-A041-6C8B958C822C}" destId="{5F4E9C0D-E2AB-2F42-8717-17996BA35E66}" srcOrd="3" destOrd="0" parTransId="{36525523-AE0A-2A42-8BB4-46230022C415}" sibTransId="{968B1C31-7E13-0E48-87B0-4628FE0B7A9E}"/>
    <dgm:cxn modelId="{2CA0EC06-BA05-5C4B-AB31-D89673C5A15F}" type="presOf" srcId="{3EA3FC6F-C532-A345-A041-6C8B958C822C}" destId="{93ECACC2-657C-474A-9B31-B90B167A7242}" srcOrd="0" destOrd="0" presId="urn:microsoft.com/office/officeart/2005/8/layout/radial3"/>
    <dgm:cxn modelId="{70889A91-D103-5143-82AE-B03CFA31FC8E}" type="presOf" srcId="{5D9E45D9-3827-8144-8013-0EBDD1ED07D2}" destId="{3862A3C0-2FE4-6240-B9A4-6E3880AE5957}" srcOrd="0" destOrd="0" presId="urn:microsoft.com/office/officeart/2005/8/layout/radial3"/>
    <dgm:cxn modelId="{3DFC27FC-4E38-D242-8267-D8AC4ADA071F}" type="presParOf" srcId="{0EBCB2D7-C146-994B-9915-307D87530C16}" destId="{D3351DA9-853A-4C45-B174-DD271409FAEF}" srcOrd="0" destOrd="0" presId="urn:microsoft.com/office/officeart/2005/8/layout/radial3"/>
    <dgm:cxn modelId="{D833F50E-3F8E-404A-865D-D7AA6E5DE37E}" type="presParOf" srcId="{D3351DA9-853A-4C45-B174-DD271409FAEF}" destId="{93ECACC2-657C-474A-9B31-B90B167A7242}" srcOrd="0" destOrd="0" presId="urn:microsoft.com/office/officeart/2005/8/layout/radial3"/>
    <dgm:cxn modelId="{3F853E3D-FAAC-0542-AAE7-601402B1FEB5}" type="presParOf" srcId="{D3351DA9-853A-4C45-B174-DD271409FAEF}" destId="{ABDF0279-2FE2-D54D-BB51-1C3326063DBB}" srcOrd="1" destOrd="0" presId="urn:microsoft.com/office/officeart/2005/8/layout/radial3"/>
    <dgm:cxn modelId="{D660BABF-0C0C-7245-B017-C091CCF6FBBC}" type="presParOf" srcId="{D3351DA9-853A-4C45-B174-DD271409FAEF}" destId="{EA2E9914-C891-6643-ADF8-BC54B617DBA8}" srcOrd="2" destOrd="0" presId="urn:microsoft.com/office/officeart/2005/8/layout/radial3"/>
    <dgm:cxn modelId="{5C979E12-41D5-A143-BB1F-6D8C71E6DD32}" type="presParOf" srcId="{D3351DA9-853A-4C45-B174-DD271409FAEF}" destId="{3862A3C0-2FE4-6240-B9A4-6E3880AE5957}" srcOrd="3" destOrd="0" presId="urn:microsoft.com/office/officeart/2005/8/layout/radial3"/>
    <dgm:cxn modelId="{A3E0D53B-8005-464C-8FBB-1091C9BB106E}" type="presParOf" srcId="{D3351DA9-853A-4C45-B174-DD271409FAEF}" destId="{3AE1065F-F7E0-E942-B60E-FA80781C1C7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9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77724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8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9F46-8BFE-AD49-8B06-A5B7FACC7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DE291-D169-C948-8E48-0BBE1E4D3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3CC4-8F31-F749-A429-D7117CA52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295D-0B87-3A4B-9B93-789911AA9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CFBC-1E4A-2E4C-A064-436A51741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D0D5-CFE2-4D4F-9B85-292FD2640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3AEF-3DBC-6446-9B3D-34613B6C3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ADF5-1593-3743-8C06-F35A4F00E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40A6-38DE-8344-A06A-CF07E6BD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C108-A00A-C74D-AEC6-CE218A29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3AE6C-EAA4-654B-96F7-01FD97924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1pPr>
          </a:lstStyle>
          <a:p>
            <a:pPr>
              <a:defRPr/>
            </a:pPr>
            <a:fld id="{39255C62-7B29-1C48-886F-653F85198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26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-111" charset="2"/>
        <a:buChar char="l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ＭＳ Ｐゴシック" pitchFamily="28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-111" charset="2"/>
        <a:buChar char="l"/>
        <a:defRPr sz="2400">
          <a:solidFill>
            <a:schemeClr val="tx1"/>
          </a:solidFill>
          <a:latin typeface="+mn-lt"/>
          <a:ea typeface="ＭＳ Ｐゴシック" pitchFamily="28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28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28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  <a:ea typeface="ＭＳ Ｐゴシック" pitchFamily="28" charset="-128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  <a:ea typeface="ＭＳ Ｐゴシック" pitchFamily="28" charset="-128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  <a:ea typeface="ＭＳ Ｐゴシック" pitchFamily="28" charset="-128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  <a:ea typeface="ＭＳ Ｐゴシック" pitchFamily="2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/>
              <a:t>Phrase &amp; Clause PPT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ln w="12700"/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adjective phrase &amp; the word it modifies.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Students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my class </a:t>
            </a:r>
            <a:r>
              <a:rPr lang="en-US" dirty="0" smtClean="0"/>
              <a:t>are intelligent, lovely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</a:t>
            </a:r>
            <a:r>
              <a:rPr lang="en-US" u="sng" dirty="0" smtClean="0"/>
              <a:t>cat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 the blue eyes </a:t>
            </a:r>
            <a:r>
              <a:rPr lang="en-US" dirty="0" smtClean="0"/>
              <a:t>is named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was only enough </a:t>
            </a:r>
            <a:r>
              <a:rPr lang="en-US" u="sng" dirty="0" smtClean="0"/>
              <a:t>room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 you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pants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 big pockets </a:t>
            </a:r>
            <a:r>
              <a:rPr lang="en-US" dirty="0" smtClean="0"/>
              <a:t>look weird.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Phrases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there will be two adjective phrases in a row</a:t>
            </a:r>
          </a:p>
          <a:p>
            <a:pPr lvl="1"/>
            <a:r>
              <a:rPr lang="en-US" dirty="0" smtClean="0"/>
              <a:t>The two phrases COULD modify the subject (noun)</a:t>
            </a:r>
          </a:p>
          <a:p>
            <a:pPr lvl="1">
              <a:buNone/>
            </a:pPr>
            <a:r>
              <a:rPr lang="en-US" dirty="0" smtClean="0"/>
              <a:t>	Ex. I love the </a:t>
            </a:r>
            <a:r>
              <a:rPr lang="en-US" u="sng" dirty="0" smtClean="0"/>
              <a:t>painting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flowers by Van Gough</a:t>
            </a:r>
          </a:p>
          <a:p>
            <a:pPr lvl="1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The second adjective phrase could modify an object in the first adjective phrase</a:t>
            </a:r>
          </a:p>
          <a:p>
            <a:pPr lvl="1"/>
            <a:r>
              <a:rPr lang="en-US" dirty="0" smtClean="0"/>
              <a:t>Ex. A </a:t>
            </a:r>
            <a:r>
              <a:rPr lang="en-US" u="sng" dirty="0" smtClean="0"/>
              <a:t>number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u="sng" dirty="0" smtClean="0">
                <a:solidFill>
                  <a:srgbClr val="FF0000"/>
                </a:solidFill>
              </a:rPr>
              <a:t>paintings</a:t>
            </a:r>
            <a:r>
              <a:rPr lang="en-US" dirty="0" smtClean="0">
                <a:solidFill>
                  <a:srgbClr val="FF0000"/>
                </a:solidFill>
              </a:rPr>
              <a:t> by Van Gough </a:t>
            </a:r>
            <a:r>
              <a:rPr lang="en-US" dirty="0" smtClean="0"/>
              <a:t>are in US museums.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importance of studying before tests cannot be denied.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topics of importance in a unit are usually covered on the study guide.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guides with review questions on them help you focus </a:t>
            </a:r>
            <a:r>
              <a:rPr lang="en-US" smtClean="0"/>
              <a:t>your studying. 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word group that contains a subject and verb </a:t>
            </a:r>
          </a:p>
          <a:p>
            <a:r>
              <a:rPr lang="en-US" dirty="0" smtClean="0"/>
              <a:t>Two types of clauses:</a:t>
            </a:r>
          </a:p>
          <a:p>
            <a:pPr lvl="1"/>
            <a:r>
              <a:rPr lang="en-US" dirty="0" smtClean="0"/>
              <a:t>Independent– expresses a complete thought &amp; can stand by itself as a sentence</a:t>
            </a:r>
          </a:p>
          <a:p>
            <a:pPr lvl="1"/>
            <a:r>
              <a:rPr lang="en-US" dirty="0" smtClean="0"/>
              <a:t>Dependent-(subordinate)-does not express a complete thought &amp; cannot stand by itself as a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Dependent Clause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clause that has a subject + verb BUT does NOT express a complete thought + CANNOT stand alone as a sentence.</a:t>
            </a:r>
          </a:p>
          <a:p>
            <a:pPr eaLnBrk="1" hangingPunct="1"/>
            <a:r>
              <a:rPr lang="en-US" dirty="0" smtClean="0"/>
              <a:t>Start with SUBORDINATING CONJUNCTIONS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191000"/>
          <a:ext cx="6096000" cy="2286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05740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</a:p>
                    <a:p>
                      <a:r>
                        <a:rPr lang="en-US" dirty="0" smtClean="0"/>
                        <a:t>Although</a:t>
                      </a:r>
                    </a:p>
                    <a:p>
                      <a:r>
                        <a:rPr lang="en-US" dirty="0" smtClean="0"/>
                        <a:t>As</a:t>
                      </a:r>
                    </a:p>
                    <a:p>
                      <a:r>
                        <a:rPr lang="en-US" dirty="0" smtClean="0"/>
                        <a:t>As if</a:t>
                      </a:r>
                    </a:p>
                    <a:p>
                      <a:r>
                        <a:rPr lang="en-US" dirty="0" smtClean="0"/>
                        <a:t>As though</a:t>
                      </a:r>
                    </a:p>
                    <a:p>
                      <a:r>
                        <a:rPr lang="en-US" dirty="0" smtClean="0"/>
                        <a:t>Because </a:t>
                      </a:r>
                    </a:p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</a:p>
                    <a:p>
                      <a:r>
                        <a:rPr lang="en-US" dirty="0" smtClean="0"/>
                        <a:t>If </a:t>
                      </a:r>
                    </a:p>
                    <a:p>
                      <a:r>
                        <a:rPr lang="en-US" dirty="0" smtClean="0"/>
                        <a:t>Since</a:t>
                      </a:r>
                    </a:p>
                    <a:p>
                      <a:r>
                        <a:rPr lang="en-US" dirty="0" smtClean="0"/>
                        <a:t>So that</a:t>
                      </a:r>
                    </a:p>
                    <a:p>
                      <a:r>
                        <a:rPr lang="en-US" dirty="0" smtClean="0"/>
                        <a:t>Than</a:t>
                      </a:r>
                    </a:p>
                    <a:p>
                      <a:r>
                        <a:rPr lang="en-US" dirty="0" smtClean="0"/>
                        <a:t>That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Though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Unless</a:t>
                      </a:r>
                    </a:p>
                    <a:p>
                      <a:r>
                        <a:rPr lang="en-US" dirty="0" smtClean="0"/>
                        <a:t>Until</a:t>
                      </a:r>
                    </a:p>
                    <a:p>
                      <a:r>
                        <a:rPr lang="en-US" dirty="0" smtClean="0"/>
                        <a:t>When</a:t>
                      </a:r>
                    </a:p>
                    <a:p>
                      <a:r>
                        <a:rPr lang="en-US" dirty="0" smtClean="0"/>
                        <a:t>Whenever</a:t>
                      </a:r>
                    </a:p>
                    <a:p>
                      <a:r>
                        <a:rPr lang="en-US" dirty="0" smtClean="0"/>
                        <a:t>Where</a:t>
                      </a:r>
                    </a:p>
                    <a:p>
                      <a:r>
                        <a:rPr lang="en-US" dirty="0" smtClean="0"/>
                        <a:t>Wherever</a:t>
                      </a:r>
                    </a:p>
                    <a:p>
                      <a:r>
                        <a:rPr lang="en-US" dirty="0" smtClean="0"/>
                        <a:t>Whether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</a:t>
                      </a:r>
                    </a:p>
                    <a:p>
                      <a:r>
                        <a:rPr lang="en-US" dirty="0" smtClean="0"/>
                        <a:t>While</a:t>
                      </a:r>
                    </a:p>
                    <a:p>
                      <a:r>
                        <a:rPr lang="en-US" dirty="0" smtClean="0"/>
                        <a:t>Who</a:t>
                      </a:r>
                    </a:p>
                    <a:p>
                      <a:r>
                        <a:rPr lang="en-US" dirty="0" smtClean="0"/>
                        <a:t>Whom</a:t>
                      </a:r>
                    </a:p>
                    <a:p>
                      <a:r>
                        <a:rPr lang="en-US" dirty="0" smtClean="0"/>
                        <a:t>whose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subject &amp; verb &amp; determine if it’s an independent or dependent clause:</a:t>
            </a:r>
          </a:p>
          <a:p>
            <a:pPr marL="514350" indent="-514350">
              <a:buAutoNum type="arabicPeriod"/>
            </a:pPr>
            <a:r>
              <a:rPr lang="en-US" dirty="0" smtClean="0"/>
              <a:t>Whose aunt rode on the space shuttle</a:t>
            </a:r>
          </a:p>
          <a:p>
            <a:pPr marL="514350" indent="-514350">
              <a:buAutoNum type="arabicPeriod"/>
            </a:pPr>
            <a:r>
              <a:rPr lang="en-US" dirty="0" smtClean="0"/>
              <a:t>His aunt rode on the space shuttle</a:t>
            </a:r>
          </a:p>
          <a:p>
            <a:pPr marL="514350" indent="-514350">
              <a:buAutoNum type="arabicPeriod"/>
            </a:pPr>
            <a:r>
              <a:rPr lang="en-US" dirty="0" smtClean="0"/>
              <a:t>Where I grew  up.</a:t>
            </a:r>
          </a:p>
          <a:p>
            <a:pPr marL="514350" indent="-514350">
              <a:buAutoNum type="arabicPeriod"/>
            </a:pPr>
            <a:r>
              <a:rPr lang="en-US" dirty="0" smtClean="0"/>
              <a:t>I grew up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sub clause for your </a:t>
            </a:r>
            <a:r>
              <a:rPr lang="en-US" dirty="0" err="1" smtClean="0"/>
              <a:t>vocab</a:t>
            </a:r>
            <a:r>
              <a:rPr lang="en-US" dirty="0" smtClean="0"/>
              <a:t> words: adjourn, cease, decisive</a:t>
            </a:r>
          </a:p>
          <a:p>
            <a:r>
              <a:rPr lang="en-US" dirty="0" smtClean="0"/>
              <a:t>Start with a subordinating Conjunction: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505200"/>
          <a:ext cx="6096000" cy="20116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</a:p>
                    <a:p>
                      <a:r>
                        <a:rPr lang="en-US" dirty="0" smtClean="0"/>
                        <a:t>Although</a:t>
                      </a:r>
                    </a:p>
                    <a:p>
                      <a:r>
                        <a:rPr lang="en-US" dirty="0" smtClean="0"/>
                        <a:t>As</a:t>
                      </a:r>
                    </a:p>
                    <a:p>
                      <a:r>
                        <a:rPr lang="en-US" dirty="0" smtClean="0"/>
                        <a:t>As if</a:t>
                      </a:r>
                    </a:p>
                    <a:p>
                      <a:r>
                        <a:rPr lang="en-US" dirty="0" smtClean="0"/>
                        <a:t>As though</a:t>
                      </a:r>
                    </a:p>
                    <a:p>
                      <a:r>
                        <a:rPr lang="en-US" dirty="0" smtClean="0"/>
                        <a:t>Because </a:t>
                      </a:r>
                    </a:p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</a:p>
                    <a:p>
                      <a:r>
                        <a:rPr lang="en-US" dirty="0" smtClean="0"/>
                        <a:t>If </a:t>
                      </a:r>
                    </a:p>
                    <a:p>
                      <a:r>
                        <a:rPr lang="en-US" dirty="0" smtClean="0"/>
                        <a:t>Since</a:t>
                      </a:r>
                    </a:p>
                    <a:p>
                      <a:r>
                        <a:rPr lang="en-US" dirty="0" smtClean="0"/>
                        <a:t>So that</a:t>
                      </a:r>
                    </a:p>
                    <a:p>
                      <a:r>
                        <a:rPr lang="en-US" dirty="0" smtClean="0"/>
                        <a:t>Than</a:t>
                      </a:r>
                    </a:p>
                    <a:p>
                      <a:r>
                        <a:rPr lang="en-US" dirty="0" smtClean="0"/>
                        <a:t>That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Though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Unless</a:t>
                      </a:r>
                    </a:p>
                    <a:p>
                      <a:r>
                        <a:rPr lang="en-US" dirty="0" smtClean="0"/>
                        <a:t>Until</a:t>
                      </a:r>
                    </a:p>
                    <a:p>
                      <a:r>
                        <a:rPr lang="en-US" dirty="0" smtClean="0"/>
                        <a:t>When</a:t>
                      </a:r>
                    </a:p>
                    <a:p>
                      <a:r>
                        <a:rPr lang="en-US" dirty="0" smtClean="0"/>
                        <a:t>Whenever</a:t>
                      </a:r>
                    </a:p>
                    <a:p>
                      <a:r>
                        <a:rPr lang="en-US" dirty="0" smtClean="0"/>
                        <a:t>Where</a:t>
                      </a:r>
                    </a:p>
                    <a:p>
                      <a:r>
                        <a:rPr lang="en-US" dirty="0" smtClean="0"/>
                        <a:t>Wherever</a:t>
                      </a:r>
                    </a:p>
                    <a:p>
                      <a:r>
                        <a:rPr lang="en-US" dirty="0" smtClean="0"/>
                        <a:t>Whether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</a:t>
                      </a:r>
                    </a:p>
                    <a:p>
                      <a:r>
                        <a:rPr lang="en-US" dirty="0" smtClean="0"/>
                        <a:t>While</a:t>
                      </a:r>
                    </a:p>
                    <a:p>
                      <a:r>
                        <a:rPr lang="en-US" dirty="0" smtClean="0"/>
                        <a:t>Who</a:t>
                      </a:r>
                    </a:p>
                    <a:p>
                      <a:r>
                        <a:rPr lang="en-US" dirty="0" smtClean="0"/>
                        <a:t>Whom</a:t>
                      </a:r>
                    </a:p>
                    <a:p>
                      <a:r>
                        <a:rPr lang="en-US" dirty="0" smtClean="0"/>
                        <a:t>whose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Clause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clause that has a subject =+ verb + expresses a complete idea + can stand by itself as a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762000" y="1828800"/>
          <a:ext cx="373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373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267200"/>
          </a:xfrm>
        </p:spPr>
        <p:txBody>
          <a:bodyPr/>
          <a:lstStyle/>
          <a:p>
            <a:pPr eaLnBrk="1" hangingPunct="1"/>
            <a:r>
              <a:rPr lang="en-US" smtClean="0"/>
              <a:t>Phrases &amp; Clauses</a:t>
            </a:r>
          </a:p>
          <a:p>
            <a:pPr eaLnBrk="1" hangingPunct="1"/>
            <a:r>
              <a:rPr lang="en-US" smtClean="0"/>
              <a:t>Which of the following are phrases and clauses?</a:t>
            </a:r>
          </a:p>
          <a:p>
            <a:pPr lvl="1" eaLnBrk="1" hangingPunct="1">
              <a:buFontTx/>
              <a:buNone/>
            </a:pPr>
            <a:r>
              <a:rPr lang="en-US" smtClean="0"/>
              <a:t>1.In my room—Phrase</a:t>
            </a:r>
          </a:p>
          <a:p>
            <a:pPr lvl="1" eaLnBrk="1" hangingPunct="1">
              <a:buFontTx/>
              <a:buNone/>
            </a:pPr>
            <a:r>
              <a:rPr lang="en-US" smtClean="0"/>
              <a:t>2.The cat went under the bed—Clause </a:t>
            </a:r>
          </a:p>
          <a:p>
            <a:pPr lvl="1" eaLnBrk="1" hangingPunct="1">
              <a:buFontTx/>
              <a:buNone/>
            </a:pPr>
            <a:r>
              <a:rPr lang="en-US" smtClean="0"/>
              <a:t>3.Until next week P or C—why? </a:t>
            </a:r>
          </a:p>
          <a:p>
            <a:pPr lvl="1" eaLnBrk="1" hangingPunct="1">
              <a:buFontTx/>
              <a:buNone/>
            </a:pPr>
            <a:r>
              <a:rPr lang="en-US" smtClean="0"/>
              <a:t>4. Quickly walking to the store P or C—why?</a:t>
            </a:r>
          </a:p>
          <a:p>
            <a:pPr lvl="1" eaLnBrk="1" hangingPunct="1">
              <a:buFontTx/>
              <a:buNone/>
            </a:pPr>
            <a:r>
              <a:rPr lang="en-US" smtClean="0"/>
              <a:t>5.Yet they tried—P or C—why?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Phrases &amp; Clauses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Phrase: group of related words that does not contain a subject and verb and is used as a part of speech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Clause: a group of words that contains a subject and a verb and is used as part of a sentence or a sentence by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phrase is a group of related words that is used as a part of ______ and does not contain both a _______ and a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phrase ______ stand alone as a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clause has both a _______ and a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clause _______ stand alone as a sentence if it’s an independent clause.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phrase is a group of related words that is used as a part of </a:t>
            </a:r>
            <a:r>
              <a:rPr lang="en-US" sz="3000" dirty="0" smtClean="0">
                <a:solidFill>
                  <a:srgbClr val="FF0000"/>
                </a:solidFill>
              </a:rPr>
              <a:t>speech</a:t>
            </a:r>
            <a:r>
              <a:rPr lang="en-US" sz="3000" dirty="0" smtClean="0"/>
              <a:t> and does not contain both a </a:t>
            </a:r>
            <a:r>
              <a:rPr lang="en-US" sz="3000" dirty="0" smtClean="0">
                <a:solidFill>
                  <a:srgbClr val="FF0000"/>
                </a:solidFill>
              </a:rPr>
              <a:t>subject </a:t>
            </a:r>
            <a:r>
              <a:rPr lang="en-US" sz="3000" dirty="0" smtClean="0"/>
              <a:t>and a </a:t>
            </a:r>
            <a:r>
              <a:rPr lang="en-US" sz="3000" dirty="0" smtClean="0">
                <a:solidFill>
                  <a:srgbClr val="FF0000"/>
                </a:solidFill>
              </a:rPr>
              <a:t>verb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phrase </a:t>
            </a:r>
            <a:r>
              <a:rPr lang="en-US" sz="3000" dirty="0" smtClean="0">
                <a:solidFill>
                  <a:srgbClr val="FF0000"/>
                </a:solidFill>
              </a:rPr>
              <a:t>cannot</a:t>
            </a:r>
            <a:r>
              <a:rPr lang="en-US" sz="3000" dirty="0" smtClean="0"/>
              <a:t> stand alone as a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clause has both a </a:t>
            </a:r>
            <a:r>
              <a:rPr lang="en-US" sz="3000" dirty="0" smtClean="0">
                <a:solidFill>
                  <a:srgbClr val="FF0000"/>
                </a:solidFill>
              </a:rPr>
              <a:t>subject</a:t>
            </a:r>
            <a:r>
              <a:rPr lang="en-US" sz="3000" dirty="0" smtClean="0"/>
              <a:t> and a </a:t>
            </a:r>
            <a:r>
              <a:rPr lang="en-US" sz="3000" dirty="0" smtClean="0">
                <a:solidFill>
                  <a:srgbClr val="FF0000"/>
                </a:solidFill>
              </a:rPr>
              <a:t>verb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clause </a:t>
            </a:r>
            <a:r>
              <a:rPr lang="en-US" sz="3000" dirty="0" smtClean="0">
                <a:solidFill>
                  <a:srgbClr val="FF0000"/>
                </a:solidFill>
              </a:rPr>
              <a:t>can</a:t>
            </a:r>
            <a:r>
              <a:rPr lang="en-US" sz="3000" dirty="0" smtClean="0"/>
              <a:t> stand alone as a sentence if it’s an independent clause.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phrase &amp;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ski lift broke after we got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Against the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 while.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Tomorrow we will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Until the end of the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gone running for an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Before you know it, it will be summer.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ADJECTIVE PHRASE is prepositional phrase that is used to modify a noun.</a:t>
            </a:r>
          </a:p>
          <a:p>
            <a:pPr>
              <a:buNone/>
            </a:pPr>
            <a:r>
              <a:rPr lang="en-US" dirty="0" smtClean="0"/>
              <a:t>Example:  </a:t>
            </a:r>
          </a:p>
          <a:p>
            <a:pPr>
              <a:buNone/>
            </a:pPr>
            <a:r>
              <a:rPr lang="en-US" dirty="0" err="1" smtClean="0"/>
              <a:t>Adj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Icy</a:t>
            </a:r>
            <a:r>
              <a:rPr lang="en-US" dirty="0" smtClean="0"/>
              <a:t> chunks fell from the sky.</a:t>
            </a:r>
          </a:p>
          <a:p>
            <a:pPr>
              <a:buNone/>
            </a:pPr>
            <a:r>
              <a:rPr lang="en-US" dirty="0" smtClean="0"/>
              <a:t>Adj. phrase: Chunks </a:t>
            </a:r>
            <a:r>
              <a:rPr lang="en-US" dirty="0" smtClean="0">
                <a:solidFill>
                  <a:srgbClr val="FF0000"/>
                </a:solidFill>
              </a:rPr>
              <a:t>of ice </a:t>
            </a:r>
            <a:r>
              <a:rPr lang="en-US" dirty="0" smtClean="0"/>
              <a:t>fell from the sky. </a:t>
            </a:r>
          </a:p>
          <a:p>
            <a:pPr>
              <a:buNone/>
            </a:pPr>
            <a:r>
              <a:rPr lang="en-US" dirty="0" err="1" smtClean="0"/>
              <a:t>Adj</a:t>
            </a:r>
            <a:r>
              <a:rPr lang="en-US" dirty="0" smtClean="0"/>
              <a:t>: I ordered a spaghetti dinner.</a:t>
            </a:r>
          </a:p>
          <a:p>
            <a:pPr>
              <a:buNone/>
            </a:pPr>
            <a:r>
              <a:rPr lang="en-US" dirty="0" smtClean="0"/>
              <a:t>Adj. phrase: I ordered a dinner of spaghetti.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adjective phrase &amp; the word it modifies.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in my class are intelligent, lovely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cat with the blue eyes is named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was only enough room for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pants with big pockets look weird.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burst">
  <a:themeElements>
    <a:clrScheme name="Sunburst 1">
      <a:dk1>
        <a:srgbClr val="000000"/>
      </a:dk1>
      <a:lt1>
        <a:srgbClr val="FAEEC8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CF5E0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unburs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Sunburst 1">
        <a:dk1>
          <a:srgbClr val="000000"/>
        </a:dk1>
        <a:lt1>
          <a:srgbClr val="FAEEC8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CF5E0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Woods 03:Applications:Microsoft Office 2004:Templates:Presentations:Designs:Sunburst</Template>
  <TotalTime>1037</TotalTime>
  <Words>757</Words>
  <Application>Microsoft Office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Times New Roman</vt:lpstr>
      <vt:lpstr>Wingdings</vt:lpstr>
      <vt:lpstr>Sunburst</vt:lpstr>
      <vt:lpstr>Phrase &amp; Clause PPT</vt:lpstr>
      <vt:lpstr>Webs</vt:lpstr>
      <vt:lpstr>Grammar</vt:lpstr>
      <vt:lpstr>Phrases &amp; Clauses</vt:lpstr>
      <vt:lpstr>Day 2</vt:lpstr>
      <vt:lpstr>Day 2</vt:lpstr>
      <vt:lpstr>Identifying phrase &amp; clauses</vt:lpstr>
      <vt:lpstr>Adjective Phrase</vt:lpstr>
      <vt:lpstr>Identify the adjective phrase &amp; the word it modifies.</vt:lpstr>
      <vt:lpstr>Identify the adjective phrase &amp; the word it modifies.</vt:lpstr>
      <vt:lpstr>Adjective Phrases Cont’d</vt:lpstr>
      <vt:lpstr>PowerPoint Presentation</vt:lpstr>
      <vt:lpstr>Clause</vt:lpstr>
      <vt:lpstr>Dependent Clause</vt:lpstr>
      <vt:lpstr>Check for Understanding</vt:lpstr>
      <vt:lpstr>PowerPoint Presentation</vt:lpstr>
      <vt:lpstr>Independent Clause</vt:lpstr>
    </vt:vector>
  </TitlesOfParts>
  <Company>Harvest Park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Harvest Park Middle School</dc:creator>
  <cp:lastModifiedBy>Jessica Crowley</cp:lastModifiedBy>
  <cp:revision>31</cp:revision>
  <dcterms:created xsi:type="dcterms:W3CDTF">2013-01-15T16:54:00Z</dcterms:created>
  <dcterms:modified xsi:type="dcterms:W3CDTF">2016-11-01T12:19:16Z</dcterms:modified>
</cp:coreProperties>
</file>